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325" r:id="rId3"/>
    <p:sldId id="318" r:id="rId4"/>
    <p:sldId id="327" r:id="rId5"/>
    <p:sldId id="328" r:id="rId6"/>
    <p:sldId id="329" r:id="rId7"/>
    <p:sldId id="337" r:id="rId8"/>
    <p:sldId id="334" r:id="rId9"/>
    <p:sldId id="333" r:id="rId10"/>
    <p:sldId id="315" r:id="rId11"/>
    <p:sldId id="338" r:id="rId12"/>
    <p:sldId id="331" r:id="rId13"/>
    <p:sldId id="335" r:id="rId14"/>
    <p:sldId id="305" r:id="rId15"/>
    <p:sldId id="319" r:id="rId16"/>
    <p:sldId id="323" r:id="rId17"/>
    <p:sldId id="330" r:id="rId18"/>
    <p:sldId id="332" r:id="rId19"/>
    <p:sldId id="286" r:id="rId20"/>
    <p:sldId id="324" r:id="rId21"/>
    <p:sldId id="289" r:id="rId22"/>
    <p:sldId id="326" r:id="rId23"/>
    <p:sldId id="284" r:id="rId24"/>
    <p:sldId id="314" r:id="rId25"/>
    <p:sldId id="316" r:id="rId26"/>
    <p:sldId id="317" r:id="rId27"/>
    <p:sldId id="321" r:id="rId28"/>
    <p:sldId id="300" r:id="rId29"/>
    <p:sldId id="320" r:id="rId30"/>
    <p:sldId id="295" r:id="rId31"/>
    <p:sldId id="290" r:id="rId32"/>
    <p:sldId id="287" r:id="rId33"/>
    <p:sldId id="297" r:id="rId34"/>
    <p:sldId id="294" r:id="rId35"/>
    <p:sldId id="291" r:id="rId36"/>
    <p:sldId id="267" r:id="rId37"/>
    <p:sldId id="269" r:id="rId38"/>
    <p:sldId id="293" r:id="rId39"/>
    <p:sldId id="312" r:id="rId40"/>
    <p:sldId id="292" r:id="rId41"/>
    <p:sldId id="258" r:id="rId42"/>
    <p:sldId id="271" r:id="rId43"/>
    <p:sldId id="301" r:id="rId44"/>
    <p:sldId id="282" r:id="rId45"/>
    <p:sldId id="288" r:id="rId46"/>
    <p:sldId id="261" r:id="rId47"/>
    <p:sldId id="285" r:id="rId48"/>
    <p:sldId id="308" r:id="rId49"/>
    <p:sldId id="309" r:id="rId50"/>
    <p:sldId id="298" r:id="rId51"/>
    <p:sldId id="302" r:id="rId52"/>
    <p:sldId id="296" r:id="rId53"/>
    <p:sldId id="283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DCC"/>
    <a:srgbClr val="00AA48"/>
    <a:srgbClr val="E1CFD0"/>
    <a:srgbClr val="549E82"/>
    <a:srgbClr val="CCCCFF"/>
    <a:srgbClr val="275317"/>
    <a:srgbClr val="156082"/>
    <a:srgbClr val="586D3D"/>
    <a:srgbClr val="A58537"/>
    <a:srgbClr val="005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96" d="100"/>
          <a:sy n="96" d="100"/>
        </p:scale>
        <p:origin x="36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3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4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00.png"/><Relationship Id="rId7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12" Type="http://schemas.openxmlformats.org/officeDocument/2006/relationships/image" Target="../media/image10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07.svg"/><Relationship Id="rId5" Type="http://schemas.openxmlformats.org/officeDocument/2006/relationships/image" Target="../media/image67.svg"/><Relationship Id="rId10" Type="http://schemas.openxmlformats.org/officeDocument/2006/relationships/image" Target="../media/image106.png"/><Relationship Id="rId4" Type="http://schemas.openxmlformats.org/officeDocument/2006/relationships/image" Target="../media/image66.png"/><Relationship Id="rId9" Type="http://schemas.openxmlformats.org/officeDocument/2006/relationships/image" Target="../media/image10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23.svg"/><Relationship Id="rId7" Type="http://schemas.openxmlformats.org/officeDocument/2006/relationships/image" Target="../media/image8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4.svg"/><Relationship Id="rId18" Type="http://schemas.openxmlformats.org/officeDocument/2006/relationships/image" Target="../media/image44.png"/><Relationship Id="rId3" Type="http://schemas.openxmlformats.org/officeDocument/2006/relationships/image" Target="../media/image43.svg"/><Relationship Id="rId21" Type="http://schemas.openxmlformats.org/officeDocument/2006/relationships/image" Target="../media/image47.svg"/><Relationship Id="rId7" Type="http://schemas.openxmlformats.org/officeDocument/2006/relationships/image" Target="../media/image24.svg"/><Relationship Id="rId12" Type="http://schemas.openxmlformats.org/officeDocument/2006/relationships/image" Target="../media/image33.png"/><Relationship Id="rId17" Type="http://schemas.openxmlformats.org/officeDocument/2006/relationships/image" Target="../media/image36.svg"/><Relationship Id="rId25" Type="http://schemas.openxmlformats.org/officeDocument/2006/relationships/image" Target="../media/image51.svg"/><Relationship Id="rId2" Type="http://schemas.openxmlformats.org/officeDocument/2006/relationships/image" Target="../media/image42.png"/><Relationship Id="rId16" Type="http://schemas.openxmlformats.org/officeDocument/2006/relationships/image" Target="../media/image35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50.png"/><Relationship Id="rId5" Type="http://schemas.openxmlformats.org/officeDocument/2006/relationships/image" Target="../media/image26.svg"/><Relationship Id="rId15" Type="http://schemas.openxmlformats.org/officeDocument/2006/relationships/image" Target="../media/image32.svg"/><Relationship Id="rId23" Type="http://schemas.openxmlformats.org/officeDocument/2006/relationships/image" Target="../media/image49.svg"/><Relationship Id="rId10" Type="http://schemas.openxmlformats.org/officeDocument/2006/relationships/image" Target="../media/image27.png"/><Relationship Id="rId19" Type="http://schemas.openxmlformats.org/officeDocument/2006/relationships/image" Target="../media/image45.svg"/><Relationship Id="rId4" Type="http://schemas.openxmlformats.org/officeDocument/2006/relationships/image" Target="../media/image25.png"/><Relationship Id="rId9" Type="http://schemas.openxmlformats.org/officeDocument/2006/relationships/image" Target="../media/image22.svg"/><Relationship Id="rId14" Type="http://schemas.openxmlformats.org/officeDocument/2006/relationships/image" Target="../media/image31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306595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77796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29506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24298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19090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960474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6620" y="3335296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6678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6679" y="965104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70" y="4406092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07624" y="965104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21950" y="3102110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3300" y="4462245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55270" y="5476888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56051" y="412668"/>
            <a:ext cx="2402454" cy="64453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36275" y="226585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107625" y="5974778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8358505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8358504" y="3083858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8358504" y="6044161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8358503" y="1158397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8358503" y="6584576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960473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960472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960472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960471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960470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2006191" y="748680"/>
            <a:ext cx="640487" cy="630761"/>
          </a:xfrm>
          <a:prstGeom prst="bentConnector3">
            <a:avLst>
              <a:gd name="adj1" fmla="val 591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2006190" y="1818308"/>
            <a:ext cx="640487" cy="746230"/>
          </a:xfrm>
          <a:prstGeom prst="bentConnector3">
            <a:avLst>
              <a:gd name="adj1" fmla="val 5659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stCxn id="39" idx="2"/>
          </p:cNvCxnSpPr>
          <p:nvPr/>
        </p:nvCxnSpPr>
        <p:spPr>
          <a:xfrm rot="10800000" flipH="1" flipV="1">
            <a:off x="2006191" y="3223947"/>
            <a:ext cx="320242" cy="554437"/>
          </a:xfrm>
          <a:prstGeom prst="bentConnector4">
            <a:avLst>
              <a:gd name="adj1" fmla="val 68834"/>
              <a:gd name="adj2" fmla="val 1010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2006190" y="4706131"/>
            <a:ext cx="949080" cy="1114681"/>
          </a:xfrm>
          <a:prstGeom prst="bentConnector3">
            <a:avLst>
              <a:gd name="adj1" fmla="val 476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2006188" y="5738827"/>
            <a:ext cx="949081" cy="569423"/>
          </a:xfrm>
          <a:prstGeom prst="bentConnector3">
            <a:avLst>
              <a:gd name="adj1" fmla="val 7174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8404224" y="785532"/>
            <a:ext cx="703400" cy="517709"/>
          </a:xfrm>
          <a:prstGeom prst="bentConnector3">
            <a:avLst>
              <a:gd name="adj1" fmla="val 6778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stCxn id="33" idx="2"/>
            <a:endCxn id="27" idx="1"/>
          </p:cNvCxnSpPr>
          <p:nvPr/>
        </p:nvCxnSpPr>
        <p:spPr>
          <a:xfrm rot="10800000" flipH="1" flipV="1">
            <a:off x="8404221" y="1201124"/>
            <a:ext cx="1332053" cy="1140925"/>
          </a:xfrm>
          <a:prstGeom prst="bentConnector3">
            <a:avLst>
              <a:gd name="adj1" fmla="val 2476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8404222" y="3284444"/>
            <a:ext cx="1017727" cy="155804"/>
          </a:xfrm>
          <a:prstGeom prst="bentConnector5">
            <a:avLst>
              <a:gd name="adj1" fmla="val 22462"/>
              <a:gd name="adj2" fmla="val 100046"/>
              <a:gd name="adj3" fmla="val 544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stCxn id="32" idx="2"/>
          </p:cNvCxnSpPr>
          <p:nvPr/>
        </p:nvCxnSpPr>
        <p:spPr>
          <a:xfrm rot="10800000" flipH="1">
            <a:off x="8404222" y="5122258"/>
            <a:ext cx="389077" cy="1170820"/>
          </a:xfrm>
          <a:prstGeom prst="bentConnector4">
            <a:avLst>
              <a:gd name="adj1" fmla="val 56328"/>
              <a:gd name="adj2" fmla="val 1004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8404221" y="6198616"/>
            <a:ext cx="703403" cy="515316"/>
          </a:xfrm>
          <a:prstGeom prst="bentConnector3">
            <a:avLst>
              <a:gd name="adj1" fmla="val 764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952171" y="551238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11419038" y="554221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28831</TotalTime>
  <Words>718</Words>
  <Application>Microsoft Office PowerPoint</Application>
  <PresentationFormat>Widescreen</PresentationFormat>
  <Paragraphs>459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193</cp:revision>
  <dcterms:created xsi:type="dcterms:W3CDTF">2025-03-18T16:01:18Z</dcterms:created>
  <dcterms:modified xsi:type="dcterms:W3CDTF">2025-06-10T18:05:10Z</dcterms:modified>
</cp:coreProperties>
</file>